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F03F13-B8DE-4C20-B0D3-FC10A0006A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/>
              <a:t>Rekodavi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687EBC8-5359-4B07-A789-422BD9AA6F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FI"/>
              <a:t>Tilakatsaus 24.3.2021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2177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51C940-6C9B-4F52-9804-720D40275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Viime palaverin jälkeen olemme...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6780BE-73F8-4150-A051-D11DCB818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Työstäneet projektisuunnitelmaa ja vaatimusmäärittelyä ohjaajan kommenttien pohjalta.</a:t>
            </a:r>
          </a:p>
          <a:p>
            <a:r>
              <a:rPr lang="en-FI" sz="2400"/>
              <a:t>Kodavi piti perehdytyksen lähdekoodiin viime keskiviikkona.</a:t>
            </a:r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38945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A05982-742D-4402-855A-428A01638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Seuraavaan palaveriin mennessä aiomme...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F8406E6-682C-4707-BA66-DF08CA51F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Mahdollisesti julkaista ensimmäiset versiot projektisuunnitelmasta ja vaatimusmäärittelystä.</a:t>
            </a:r>
          </a:p>
          <a:p>
            <a:r>
              <a:rPr lang="en-FI" sz="2400"/>
              <a:t>Jatkaa kirjautumisominaisuuden kehittämistä</a:t>
            </a:r>
          </a:p>
          <a:p>
            <a:pPr lvl="1"/>
            <a:r>
              <a:rPr lang="en-FI" sz="2200"/>
              <a:t>Pääkäyttäjäsivulle tulisi ainakin suunnitella käyttöliittymäkuvat.</a:t>
            </a:r>
            <a:endParaRPr lang="fi-FI" sz="2200"/>
          </a:p>
        </p:txBody>
      </p:sp>
    </p:spTree>
    <p:extLst>
      <p:ext uri="{BB962C8B-B14F-4D97-AF65-F5344CB8AC3E}">
        <p14:creationId xmlns:p14="http://schemas.microsoft.com/office/powerpoint/2010/main" val="4156320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B6F6F3-3328-4621-B4E9-4E9E1757E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FI"/>
              <a:t>Ajankäyttö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2147B5-BEE5-4190-9812-A31BA7CC7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2784323" cy="3749323"/>
          </a:xfrm>
        </p:spPr>
        <p:txBody>
          <a:bodyPr>
            <a:normAutofit/>
          </a:bodyPr>
          <a:lstStyle/>
          <a:p>
            <a:r>
              <a:rPr lang="en-FI"/>
              <a:t>Kokonaisuudessa projektiryhmäläisillä mennyt aikaa noin 257 tuntia, josta 186 tuntia varsinaiseen projektiin.</a:t>
            </a:r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F3217A8-BE20-4F5B-A3FF-7E1FC0B49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1657" y="1608010"/>
            <a:ext cx="6363478" cy="432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44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8572B201-F885-4235-9077-598E77374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454" y="625151"/>
            <a:ext cx="8339718" cy="567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00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77B64B41-9968-46E0-BEAA-F25CCCC4C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021" y="502248"/>
            <a:ext cx="8673349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150761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60</Words>
  <Application>Microsoft Office PowerPoint</Application>
  <PresentationFormat>Laajakuva</PresentationFormat>
  <Paragraphs>11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Pinta</vt:lpstr>
      <vt:lpstr>Rekodavi</vt:lpstr>
      <vt:lpstr>Viime palaverin jälkeen olemme...</vt:lpstr>
      <vt:lpstr>Seuraavaan palaveriin mennessä aiomme...</vt:lpstr>
      <vt:lpstr>Ajankäyttö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Rekodavi</dc:title>
  <dc:creator>Tanska, Marjo</dc:creator>
  <cp:lastModifiedBy>Tanska, Marjo</cp:lastModifiedBy>
  <cp:revision>2</cp:revision>
  <dcterms:created xsi:type="dcterms:W3CDTF">2021-03-23T10:18:35Z</dcterms:created>
  <dcterms:modified xsi:type="dcterms:W3CDTF">2021-03-24T09:51:31Z</dcterms:modified>
</cp:coreProperties>
</file>