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0C792-DFAD-4F90-88CD-A806D8D51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5BF13D3-8317-4324-9CFA-2167E112E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8.4.21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621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6AC3E9-6716-4B92-A323-8A522530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BEA77D-F894-4F91-9E61-6F10A8BD8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Julkaisseet ensimmäisen version projektisuunnitelmasta ja vaatimusmäärittelystä.</a:t>
            </a:r>
          </a:p>
          <a:p>
            <a:r>
              <a:rPr lang="en-FI" sz="2400"/>
              <a:t>Koodaamisen kanssa ollaan jo hyvässä vauhdissa ja muutoksiakin on tehty.</a:t>
            </a:r>
          </a:p>
          <a:p>
            <a:pPr lvl="1"/>
            <a:r>
              <a:rPr lang="en-FI" sz="2200"/>
              <a:t>Tehty: taulukon otsikon värit muutettu ja tallennusominaisuus (.png, .xlsx, .csv) kuvaajille.</a:t>
            </a:r>
          </a:p>
          <a:p>
            <a:pPr lvl="1"/>
            <a:r>
              <a:rPr lang="en-FI" sz="2200"/>
              <a:t>Kirjautumisominaisuus aloitettu, meillä on nyt pääsy peda.netin kehitysympäristöön.</a:t>
            </a:r>
          </a:p>
          <a:p>
            <a:r>
              <a:rPr lang="en-FI" sz="2400"/>
              <a:t>Käyttöliittymäkuvia on tehty.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403603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1BC71F-FE1C-429A-A9E3-0FA000775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5085B9-4AE4-4B5C-B798-0AAC58AF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Jatkaa sovelluksen kehittämistä vaatimusmäärittelyn pohjalta.</a:t>
            </a:r>
          </a:p>
        </p:txBody>
      </p:sp>
    </p:spTree>
    <p:extLst>
      <p:ext uri="{BB962C8B-B14F-4D97-AF65-F5344CB8AC3E}">
        <p14:creationId xmlns:p14="http://schemas.microsoft.com/office/powerpoint/2010/main" val="1125096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861EE6-859F-4004-BE91-09533E95B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62F75C-BD0A-42D8-BDD9-207A1EA79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0689"/>
            <a:ext cx="9371830" cy="831529"/>
          </a:xfrm>
        </p:spPr>
        <p:txBody>
          <a:bodyPr>
            <a:normAutofit/>
          </a:bodyPr>
          <a:lstStyle/>
          <a:p>
            <a:r>
              <a:rPr lang="en-FI" sz="2400"/>
              <a:t>Kokonaisuudessa projektiryhmäläisillä mennyt aikaa noin 358 tuntia, josta 287 varsinaiseen projektiin.</a:t>
            </a:r>
            <a:endParaRPr lang="fi-FI" sz="240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9569437-482D-4D17-B542-A72A5DE26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352" y="2329043"/>
            <a:ext cx="6656339" cy="452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E4C0D01A-7A9D-46AB-A70C-006A4F6FC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07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4E3FD97-9DBE-47B3-A4A2-9B2F9376F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444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38210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86</Words>
  <Application>Microsoft Office PowerPoint</Application>
  <PresentationFormat>Laajakuva</PresentationFormat>
  <Paragraphs>12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Tanska, Marjo</dc:creator>
  <cp:lastModifiedBy>Tanska, Marjo</cp:lastModifiedBy>
  <cp:revision>8</cp:revision>
  <dcterms:created xsi:type="dcterms:W3CDTF">2021-04-07T07:35:32Z</dcterms:created>
  <dcterms:modified xsi:type="dcterms:W3CDTF">2021-04-08T11:53:53Z</dcterms:modified>
</cp:coreProperties>
</file>