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839430-AF40-41BC-8858-EEEA53A570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/>
              <a:t>Rekodavi	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AAEACA6-C389-47BB-B549-6CEB7F47A9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FI"/>
              <a:t>Tilakatsaus 15.4.21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8410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26277B-885A-43F7-B9BA-E6FB3820C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Viime palaverin jälkeen olemme...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76171F-F0CB-4DAB-81C9-C66162469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400"/>
              <a:t>Otsikkotiedot lisätty .png-kuvaan</a:t>
            </a:r>
          </a:p>
          <a:p>
            <a:r>
              <a:rPr lang="en-FI" sz="2400"/>
              <a:t>Kirjautumisen kehittäminen aloitettu.</a:t>
            </a:r>
          </a:p>
          <a:p>
            <a:pPr lvl="1"/>
            <a:r>
              <a:rPr lang="en-FI" sz="2000"/>
              <a:t>Tällä hetkellä hakee käyttäjä voi kirjautua peda.nettiin ja kirjautumistiedot palautetaan sovellukselle. Sovellus tarkistaa, onko kirjautunut käyttäjä pääkäyttäjä vai ei.</a:t>
            </a:r>
          </a:p>
          <a:p>
            <a:r>
              <a:rPr lang="en-FI" sz="2400"/>
              <a:t>Aloitettu käyttäjälaskuriominaisuuden kehittäminen.</a:t>
            </a:r>
          </a:p>
          <a:p>
            <a:pPr lvl="1"/>
            <a:r>
              <a:rPr lang="en-FI" sz="2000"/>
              <a:t>Tähän liittyen on selvitelty hakutietojen tallentamista tietokantaan.</a:t>
            </a:r>
            <a:endParaRPr lang="fi-FI" sz="2000"/>
          </a:p>
        </p:txBody>
      </p:sp>
    </p:spTree>
    <p:extLst>
      <p:ext uri="{BB962C8B-B14F-4D97-AF65-F5344CB8AC3E}">
        <p14:creationId xmlns:p14="http://schemas.microsoft.com/office/powerpoint/2010/main" val="2484148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A190DE-27EF-4137-9F25-C6CF68331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Seuraavaan palaveriin mennessä aiomme...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FCF9E7-4B8D-4E88-9A66-92AD16879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400"/>
              <a:t>Jatkaa sovelluksen kehittämistä vaatimusmäärittelyn pohjalta.</a:t>
            </a:r>
          </a:p>
          <a:p>
            <a:r>
              <a:rPr lang="en-FI" sz="2400"/>
              <a:t>Jossain vaiheessa aloitetaan ensimmäisten testausten suunnittelua.</a:t>
            </a:r>
            <a:endParaRPr lang="fi-FI" sz="2400"/>
          </a:p>
        </p:txBody>
      </p:sp>
    </p:spTree>
    <p:extLst>
      <p:ext uri="{BB962C8B-B14F-4D97-AF65-F5344CB8AC3E}">
        <p14:creationId xmlns:p14="http://schemas.microsoft.com/office/powerpoint/2010/main" val="4119391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68D463-106A-457F-A9F4-2BB5133CD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Ajankäyttö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63EE3F-4FEE-4F61-B32A-A178FA8F8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FI"/>
              <a:t>Kokonaisuudesa aikaa mennyt noin 401 tuntia, josta projektiin 329 tuntia.</a:t>
            </a:r>
          </a:p>
          <a:p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33373A82-0668-4121-8578-142E4E2E1F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811" y="1930400"/>
            <a:ext cx="7214121" cy="490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935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F820B5B7-72B4-4B75-A546-8994DAA39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304" y="508763"/>
            <a:ext cx="8583912" cy="584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928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224E1E09-1784-4E42-93F6-472EA8A95A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84" y="508763"/>
            <a:ext cx="9069355" cy="617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182509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84</Words>
  <Application>Microsoft Office PowerPoint</Application>
  <PresentationFormat>Laajakuva</PresentationFormat>
  <Paragraphs>13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Pinta</vt:lpstr>
      <vt:lpstr>Rekodavi </vt:lpstr>
      <vt:lpstr>Viime palaverin jälkeen olemme...</vt:lpstr>
      <vt:lpstr>Seuraavaan palaveriin mennessä aiomme...</vt:lpstr>
      <vt:lpstr>Ajankäyttö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Rekodavi </dc:title>
  <dc:creator>Tanska, Marjo</dc:creator>
  <cp:lastModifiedBy>Tanska, Marjo</cp:lastModifiedBy>
  <cp:revision>10</cp:revision>
  <dcterms:created xsi:type="dcterms:W3CDTF">2021-04-15T08:28:47Z</dcterms:created>
  <dcterms:modified xsi:type="dcterms:W3CDTF">2021-04-15T11:36:44Z</dcterms:modified>
</cp:coreProperties>
</file>